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CA9F59A-1C21-6EA2-9F79-B8B159D3EDC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672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8734660-948E-A69F-D2D4-E6C377D74D8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672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A606D61-0144-7DEC-EA50-7BE114E6A65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672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4CEC550-0FF2-28A3-CD3E-380DFE1793F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672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C59EE51-2720-407C-7EC0-1EE776F33C5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672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1346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14</cp:revision>
  <dcterms:created xsi:type="dcterms:W3CDTF">2022-05-03T18:33:00Z</dcterms:created>
  <dcterms:modified xsi:type="dcterms:W3CDTF">2023-10-18T14:22:51Z</dcterms:modified>
</cp:coreProperties>
</file>